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7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Education, Science, Technology and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Management (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ICESTM-2026)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1026" name="Picture 2" descr="C:\Users\Manas IT\Desktop\ICEESTM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8" y="405454"/>
            <a:ext cx="3071802" cy="9518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7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Education, Science, Technology and Management (ICESTM-2026)</a:t>
            </a:r>
          </a:p>
        </p:txBody>
      </p:sp>
      <p:pic>
        <p:nvPicPr>
          <p:cNvPr id="7" name="Picture 2" descr="C:\Users\Manas IT\Desktop\ICEESTM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8" y="405454"/>
            <a:ext cx="3071802" cy="9518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7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Education, Science, Technology and Management (ICESTM-2026)</a:t>
            </a:r>
          </a:p>
        </p:txBody>
      </p:sp>
      <p:pic>
        <p:nvPicPr>
          <p:cNvPr id="5" name="Picture 2" descr="C:\Users\Manas IT\Desktop\ICEESTM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405454"/>
            <a:ext cx="3071802" cy="9518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7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Education, Science, Technology and Management (ICESTM-2026)</a:t>
            </a:r>
          </a:p>
        </p:txBody>
      </p:sp>
      <p:pic>
        <p:nvPicPr>
          <p:cNvPr id="5" name="Picture 2" descr="C:\Users\Manas IT\Desktop\ICEESTM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405454"/>
            <a:ext cx="3071802" cy="9518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7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Education, Science, Technology and Management (ICESTM-2026)</a:t>
            </a:r>
          </a:p>
        </p:txBody>
      </p:sp>
      <p:pic>
        <p:nvPicPr>
          <p:cNvPr id="5" name="Picture 2" descr="C:\Users\Manas IT\Desktop\ICEESTM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405454"/>
            <a:ext cx="3071802" cy="9518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7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Education, Science, Technology and Management (ICESTM-2026)</a:t>
            </a:r>
          </a:p>
        </p:txBody>
      </p:sp>
      <p:pic>
        <p:nvPicPr>
          <p:cNvPr id="5" name="Picture 2" descr="C:\Users\Manas IT\Desktop\ICEESTM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405454"/>
            <a:ext cx="3071802" cy="9518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7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Education, Science, Technology and Management (ICESTM-2026)</a:t>
            </a:r>
          </a:p>
        </p:txBody>
      </p:sp>
      <p:pic>
        <p:nvPicPr>
          <p:cNvPr id="5" name="Picture 2" descr="C:\Users\Manas IT\Desktop\ICEESTM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405454"/>
            <a:ext cx="3071802" cy="9518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7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Education, Science, Technology and Management (ICESTM-2026)</a:t>
            </a:r>
          </a:p>
        </p:txBody>
      </p:sp>
      <p:pic>
        <p:nvPicPr>
          <p:cNvPr id="6" name="Picture 2" descr="C:\Users\Manas IT\Desktop\ICEESTM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405454"/>
            <a:ext cx="3071802" cy="9518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630</TotalTime>
  <Words>194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121</cp:revision>
  <dcterms:created xsi:type="dcterms:W3CDTF">2017-12-21T10:51:09Z</dcterms:created>
  <dcterms:modified xsi:type="dcterms:W3CDTF">2026-03-06T07:13:52Z</dcterms:modified>
</cp:coreProperties>
</file>